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6" r:id="rId3"/>
    <p:sldId id="262" r:id="rId4"/>
    <p:sldId id="257" r:id="rId5"/>
    <p:sldId id="260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Klicka på ikonen för att lägga till en bild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aiatsis.gov.au/explore/articles/apology-australias-indigenous-peoples" TargetMode="External"/><Relationship Id="rId13" Type="http://schemas.openxmlformats.org/officeDocument/2006/relationships/hyperlink" Target="http://www.williamdawes.org/sydneylanguage.html" TargetMode="External"/><Relationship Id="rId3" Type="http://schemas.openxmlformats.org/officeDocument/2006/relationships/hyperlink" Target="https://www.youtube.com/watch?v=w1dc5uo17rY" TargetMode="External"/><Relationship Id="rId7" Type="http://schemas.openxmlformats.org/officeDocument/2006/relationships/hyperlink" Target="http://www.sydneybarani.com.au/sites/government-policy-in-relation-to-aboriginal-people/" TargetMode="External"/><Relationship Id="rId12" Type="http://schemas.openxmlformats.org/officeDocument/2006/relationships/hyperlink" Target="https://people.howstuffworks.com/aborigine5.htm" TargetMode="External"/><Relationship Id="rId17" Type="http://schemas.openxmlformats.org/officeDocument/2006/relationships/hyperlink" Target="https://www.youtube.com/watch?v=WBTRwP_YiAI&amp;t=369s" TargetMode="External"/><Relationship Id="rId2" Type="http://schemas.openxmlformats.org/officeDocument/2006/relationships/hyperlink" Target="http://www.koalanet.com.au/european-settlement.html" TargetMode="External"/><Relationship Id="rId16" Type="http://schemas.openxmlformats.org/officeDocument/2006/relationships/hyperlink" Target="https://www.youtube.com/watch?v=QRBMdS4t36c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tolen_Generations" TargetMode="External"/><Relationship Id="rId11" Type="http://schemas.openxmlformats.org/officeDocument/2006/relationships/hyperlink" Target="https://www.rhtc.com.au/centre-info/darug-country" TargetMode="External"/><Relationship Id="rId5" Type="http://schemas.openxmlformats.org/officeDocument/2006/relationships/hyperlink" Target="http://www.visitsydneyaustralia.com.au/heritage-aboriginal-clans.html" TargetMode="External"/><Relationship Id="rId15" Type="http://schemas.openxmlformats.org/officeDocument/2006/relationships/hyperlink" Target="https://www.aboriginalaffairs.nsw.gov.au/land-rights/alra" TargetMode="External"/><Relationship Id="rId10" Type="http://schemas.openxmlformats.org/officeDocument/2006/relationships/hyperlink" Target="https://www.australianstogether.org.au/discover/australian-history/stolen-generations" TargetMode="External"/><Relationship Id="rId4" Type="http://schemas.openxmlformats.org/officeDocument/2006/relationships/hyperlink" Target="https://aiatsis.gov.au/explore/articles/first-encounters-and-frontier-conflict" TargetMode="External"/><Relationship Id="rId9" Type="http://schemas.openxmlformats.org/officeDocument/2006/relationships/hyperlink" Target="https://en.wikipedia.org/wiki/National_Sorry_Day" TargetMode="External"/><Relationship Id="rId14" Type="http://schemas.openxmlformats.org/officeDocument/2006/relationships/hyperlink" Target="https://en.wikipedia.org/wiki/Slavery_in_Australi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smtClean="0"/>
              <a:t>Aboriginals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latshållare för innehåll 6" descr="The Nature of Robertson: Wingecarribee Shire Council and ...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0" y="3458528"/>
            <a:ext cx="4493418" cy="2995612"/>
          </a:xfrm>
        </p:spPr>
      </p:pic>
      <p:pic>
        <p:nvPicPr>
          <p:cNvPr id="6" name="Platshållare för innehåll 6" descr="The Nature of Robertson: Wingecarribee Shire Council and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59" y="2308822"/>
            <a:ext cx="2392136" cy="15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4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The </a:t>
            </a:r>
            <a:r>
              <a:rPr lang="sv-SE" dirty="0" err="1" smtClean="0"/>
              <a:t>Dharug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0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 </a:t>
            </a:r>
            <a:r>
              <a:rPr lang="sv-SE" dirty="0" err="1" smtClean="0"/>
              <a:t>dharug</a:t>
            </a:r>
            <a:endParaRPr lang="sv-SE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580605"/>
            <a:ext cx="5478524" cy="3846622"/>
          </a:xfr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84" y="1580605"/>
            <a:ext cx="2641534" cy="39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Aboriginal</a:t>
            </a:r>
            <a:r>
              <a:rPr lang="sv-SE" dirty="0"/>
              <a:t> </a:t>
            </a:r>
            <a:r>
              <a:rPr lang="sv-SE" dirty="0" err="1"/>
              <a:t>people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252728" y="2243970"/>
            <a:ext cx="4800600" cy="632529"/>
          </a:xfrm>
        </p:spPr>
        <p:txBody>
          <a:bodyPr/>
          <a:lstStyle/>
          <a:p>
            <a:r>
              <a:rPr lang="sv-SE" dirty="0" err="1" smtClean="0"/>
              <a:t>What</a:t>
            </a:r>
            <a:r>
              <a:rPr lang="sv-SE" dirty="0" smtClean="0"/>
              <a:t> </a:t>
            </a:r>
            <a:r>
              <a:rPr lang="sv-SE" dirty="0" err="1" smtClean="0"/>
              <a:t>was</a:t>
            </a:r>
            <a:r>
              <a:rPr lang="sv-SE" dirty="0" smtClean="0"/>
              <a:t> </a:t>
            </a:r>
            <a:r>
              <a:rPr lang="sv-SE" dirty="0" err="1" smtClean="0"/>
              <a:t>told</a:t>
            </a:r>
            <a:endParaRPr lang="sv-SE" dirty="0"/>
          </a:p>
        </p:txBody>
      </p:sp>
      <p:pic>
        <p:nvPicPr>
          <p:cNvPr id="7" name="Platshållare för innehåll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095030"/>
            <a:ext cx="4800600" cy="2625328"/>
          </a:xfrm>
        </p:spPr>
      </p:pic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490173" y="2243895"/>
            <a:ext cx="4800600" cy="632529"/>
          </a:xfrm>
        </p:spPr>
        <p:txBody>
          <a:bodyPr/>
          <a:lstStyle/>
          <a:p>
            <a:r>
              <a:rPr lang="sv-SE" dirty="0" err="1" smtClean="0"/>
              <a:t>what</a:t>
            </a:r>
            <a:r>
              <a:rPr lang="sv-SE" dirty="0" smtClean="0"/>
              <a:t> </a:t>
            </a:r>
            <a:r>
              <a:rPr lang="sv-SE" dirty="0" err="1" smtClean="0"/>
              <a:t>actually</a:t>
            </a:r>
            <a:r>
              <a:rPr lang="sv-SE" dirty="0" smtClean="0"/>
              <a:t> </a:t>
            </a:r>
            <a:r>
              <a:rPr lang="sv-SE" dirty="0" err="1" smtClean="0"/>
              <a:t>happened</a:t>
            </a:r>
            <a:endParaRPr lang="sv-SE" dirty="0"/>
          </a:p>
        </p:txBody>
      </p:sp>
      <p:pic>
        <p:nvPicPr>
          <p:cNvPr id="10" name="Platshållare för innehåll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64" y="3095031"/>
            <a:ext cx="4190304" cy="2625328"/>
          </a:xfrm>
        </p:spPr>
      </p:pic>
    </p:spTree>
    <p:extLst>
      <p:ext uri="{BB962C8B-B14F-4D97-AF65-F5344CB8AC3E}">
        <p14:creationId xmlns:p14="http://schemas.microsoft.com/office/powerpoint/2010/main" val="24444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 stolen generation</a:t>
            </a:r>
            <a:endParaRPr lang="sv-SE" dirty="0"/>
          </a:p>
        </p:txBody>
      </p:sp>
      <p:pic>
        <p:nvPicPr>
          <p:cNvPr id="9" name="Platshållare för innehåll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81" y="1541418"/>
            <a:ext cx="3188643" cy="2126892"/>
          </a:xfr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78" y="1541418"/>
            <a:ext cx="3401246" cy="2430781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44" y="4371486"/>
            <a:ext cx="4151315" cy="177584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78" y="4371486"/>
            <a:ext cx="3595189" cy="20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today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 smtClean="0"/>
              <a:t>Law</a:t>
            </a:r>
            <a:endParaRPr lang="sv-SE" dirty="0" smtClean="0"/>
          </a:p>
          <a:p>
            <a:r>
              <a:rPr lang="sv-SE" dirty="0" err="1" smtClean="0"/>
              <a:t>Growth</a:t>
            </a:r>
            <a:endParaRPr lang="sv-SE" dirty="0" smtClean="0"/>
          </a:p>
          <a:p>
            <a:r>
              <a:rPr lang="sv-SE" dirty="0" smtClean="0"/>
              <a:t>Still not </a:t>
            </a:r>
            <a:r>
              <a:rPr lang="sv-SE" dirty="0" err="1" smtClean="0"/>
              <a:t>perfect</a:t>
            </a:r>
            <a:r>
              <a:rPr lang="sv-SE" dirty="0"/>
              <a:t>, </a:t>
            </a:r>
            <a:r>
              <a:rPr lang="sv-SE" dirty="0" err="1" smtClean="0"/>
              <a:t>survival</a:t>
            </a:r>
            <a:r>
              <a:rPr lang="sv-SE" dirty="0" smtClean="0"/>
              <a:t>. 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21" y="4280697"/>
            <a:ext cx="2664824" cy="1598895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87" y="265879"/>
            <a:ext cx="2262486" cy="2262486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45" y="66882"/>
            <a:ext cx="3692225" cy="2461483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58" y="2715398"/>
            <a:ext cx="6425212" cy="31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Our</a:t>
            </a:r>
            <a:r>
              <a:rPr lang="sv-SE" dirty="0" smtClean="0"/>
              <a:t> </a:t>
            </a:r>
            <a:r>
              <a:rPr lang="sv-SE" dirty="0" err="1" smtClean="0"/>
              <a:t>sources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sz="1200" u="sng" dirty="0">
                <a:hlinkClick r:id="rId2"/>
              </a:rPr>
              <a:t>http://</a:t>
            </a:r>
            <a:r>
              <a:rPr lang="sv-SE" sz="1200" u="sng" dirty="0" smtClean="0">
                <a:hlinkClick r:id="rId2"/>
              </a:rPr>
              <a:t>www.koalanet.com.au/european-settlement.html</a:t>
            </a:r>
            <a:r>
              <a:rPr lang="sv-SE" sz="1200" u="sng" dirty="0" smtClean="0"/>
              <a:t> 	</a:t>
            </a:r>
            <a:r>
              <a:rPr lang="sv-SE" sz="1200" dirty="0" smtClean="0"/>
              <a:t>		</a:t>
            </a:r>
            <a:r>
              <a:rPr lang="sv-SE" sz="1200" dirty="0"/>
              <a:t>	</a:t>
            </a:r>
            <a:r>
              <a:rPr lang="sv-SE" sz="1200" u="sng" dirty="0">
                <a:hlinkClick r:id="rId3"/>
              </a:rPr>
              <a:t>https://</a:t>
            </a:r>
            <a:r>
              <a:rPr lang="sv-SE" sz="1200" u="sng" dirty="0" smtClean="0">
                <a:hlinkClick r:id="rId3"/>
              </a:rPr>
              <a:t>www.youtube.com/watch?v=w1dc5uo17rY</a:t>
            </a:r>
            <a:r>
              <a:rPr lang="sv-SE" sz="1200" u="sng" dirty="0" smtClean="0"/>
              <a:t> </a:t>
            </a:r>
          </a:p>
          <a:p>
            <a:r>
              <a:rPr lang="sv-SE" sz="1200" dirty="0">
                <a:hlinkClick r:id="rId4"/>
              </a:rPr>
              <a:t>https://</a:t>
            </a:r>
            <a:r>
              <a:rPr lang="sv-SE" sz="1200" dirty="0" smtClean="0">
                <a:hlinkClick r:id="rId4"/>
              </a:rPr>
              <a:t>aiatsis.gov.au/explore/articles/first-encounters-and-frontier-conflict</a:t>
            </a:r>
            <a:r>
              <a:rPr lang="sv-SE" sz="1200" dirty="0"/>
              <a:t> 	</a:t>
            </a:r>
            <a:r>
              <a:rPr lang="sv-SE" sz="1200" dirty="0" smtClean="0">
                <a:hlinkClick r:id="rId5"/>
              </a:rPr>
              <a:t>http</a:t>
            </a:r>
            <a:r>
              <a:rPr lang="sv-SE" sz="1200" dirty="0">
                <a:hlinkClick r:id="rId5"/>
              </a:rPr>
              <a:t>://</a:t>
            </a:r>
            <a:r>
              <a:rPr lang="sv-SE" sz="1200" dirty="0" smtClean="0">
                <a:hlinkClick r:id="rId5"/>
              </a:rPr>
              <a:t>www.visitsydneyaustralia.com.au/heritage-aboriginal-clans.html</a:t>
            </a:r>
            <a:r>
              <a:rPr lang="sv-SE" sz="1200" dirty="0" smtClean="0"/>
              <a:t> </a:t>
            </a:r>
          </a:p>
          <a:p>
            <a:r>
              <a:rPr lang="sv-SE" sz="1200" u="sng" dirty="0">
                <a:hlinkClick r:id="rId6"/>
              </a:rPr>
              <a:t>https://</a:t>
            </a:r>
            <a:r>
              <a:rPr lang="sv-SE" sz="1200" u="sng" dirty="0" smtClean="0">
                <a:hlinkClick r:id="rId6"/>
              </a:rPr>
              <a:t>en.wikipedia.org/wiki/Stolen_Generations</a:t>
            </a:r>
            <a:r>
              <a:rPr lang="sv-SE" sz="1200" dirty="0" smtClean="0"/>
              <a:t>			</a:t>
            </a:r>
            <a:endParaRPr lang="sv-SE" sz="1200" u="sng" dirty="0" smtClean="0"/>
          </a:p>
          <a:p>
            <a:r>
              <a:rPr lang="sv-SE" sz="1200" dirty="0">
                <a:hlinkClick r:id="rId7"/>
              </a:rPr>
              <a:t>http://www.sydneybarani.com.au/sites/government-policy-in-relation-to-aboriginal-people</a:t>
            </a:r>
            <a:r>
              <a:rPr lang="sv-SE" sz="1200" dirty="0" smtClean="0">
                <a:hlinkClick r:id="rId7"/>
              </a:rPr>
              <a:t>/</a:t>
            </a:r>
            <a:r>
              <a:rPr lang="sv-SE" sz="1200" dirty="0" smtClean="0"/>
              <a:t> </a:t>
            </a:r>
            <a:r>
              <a:rPr lang="sv-SE" sz="1200" dirty="0"/>
              <a:t>    </a:t>
            </a:r>
            <a:r>
              <a:rPr lang="sv-SE" sz="1200" dirty="0">
                <a:hlinkClick r:id="rId8"/>
              </a:rPr>
              <a:t>http://</a:t>
            </a:r>
            <a:r>
              <a:rPr lang="sv-SE" sz="1200" dirty="0" smtClean="0">
                <a:hlinkClick r:id="rId8"/>
              </a:rPr>
              <a:t>aiatsis.gov.au/explore/articles/apology-australias-indigenous-peoples</a:t>
            </a:r>
            <a:r>
              <a:rPr lang="sv-SE" sz="1200" dirty="0" smtClean="0"/>
              <a:t> </a:t>
            </a:r>
          </a:p>
          <a:p>
            <a:r>
              <a:rPr lang="sv-SE" sz="1200" u="sng" dirty="0">
                <a:hlinkClick r:id="rId9"/>
              </a:rPr>
              <a:t>https://</a:t>
            </a:r>
            <a:r>
              <a:rPr lang="sv-SE" sz="1200" u="sng" dirty="0" smtClean="0">
                <a:hlinkClick r:id="rId9"/>
              </a:rPr>
              <a:t>en.wikipedia.org/wiki/National_Sorry_Day</a:t>
            </a:r>
            <a:r>
              <a:rPr lang="sv-SE" sz="1200" u="sng" dirty="0" smtClean="0"/>
              <a:t> </a:t>
            </a:r>
          </a:p>
          <a:p>
            <a:r>
              <a:rPr lang="sv-SE" sz="1200" dirty="0">
                <a:hlinkClick r:id="rId10"/>
              </a:rPr>
              <a:t>https://</a:t>
            </a:r>
            <a:r>
              <a:rPr lang="sv-SE" sz="1200" dirty="0" smtClean="0">
                <a:hlinkClick r:id="rId10"/>
              </a:rPr>
              <a:t>www.australianstogether.org.au/discover/australian-history/stolen-generations</a:t>
            </a:r>
            <a:r>
              <a:rPr lang="sv-SE" sz="1200" dirty="0" smtClean="0"/>
              <a:t> </a:t>
            </a:r>
            <a:r>
              <a:rPr lang="sv-SE" sz="1200" dirty="0"/>
              <a:t> 	</a:t>
            </a:r>
            <a:r>
              <a:rPr lang="sv-SE" sz="1200" dirty="0">
                <a:hlinkClick r:id="rId11"/>
              </a:rPr>
              <a:t>https://</a:t>
            </a:r>
            <a:r>
              <a:rPr lang="sv-SE" sz="1200" dirty="0" smtClean="0">
                <a:hlinkClick r:id="rId11"/>
              </a:rPr>
              <a:t>www.rhtc.com.au/centre-info/darug-country</a:t>
            </a:r>
            <a:r>
              <a:rPr lang="sv-SE" sz="1200" dirty="0" smtClean="0"/>
              <a:t> </a:t>
            </a:r>
          </a:p>
          <a:p>
            <a:r>
              <a:rPr lang="sv-SE" sz="1200" dirty="0">
                <a:hlinkClick r:id="rId12"/>
              </a:rPr>
              <a:t>https://</a:t>
            </a:r>
            <a:r>
              <a:rPr lang="sv-SE" sz="1200" dirty="0" smtClean="0">
                <a:hlinkClick r:id="rId12"/>
              </a:rPr>
              <a:t>people.howstuffworks.com/aborigine5.htm</a:t>
            </a:r>
            <a:r>
              <a:rPr lang="sv-SE" sz="1200" dirty="0" smtClean="0"/>
              <a:t> </a:t>
            </a:r>
          </a:p>
          <a:p>
            <a:r>
              <a:rPr lang="sv-SE" sz="1200" dirty="0">
                <a:hlinkClick r:id="rId13"/>
              </a:rPr>
              <a:t>http://</a:t>
            </a:r>
            <a:r>
              <a:rPr lang="sv-SE" sz="1200" dirty="0" smtClean="0">
                <a:hlinkClick r:id="rId13"/>
              </a:rPr>
              <a:t>www.williamdawes.org/sydneylanguage.html</a:t>
            </a:r>
            <a:r>
              <a:rPr lang="sv-SE" sz="1200" dirty="0" smtClean="0"/>
              <a:t> </a:t>
            </a:r>
          </a:p>
          <a:p>
            <a:r>
              <a:rPr lang="sv-SE" sz="1200" dirty="0">
                <a:hlinkClick r:id="rId14"/>
              </a:rPr>
              <a:t>https://</a:t>
            </a:r>
            <a:r>
              <a:rPr lang="sv-SE" sz="1200" dirty="0" smtClean="0">
                <a:hlinkClick r:id="rId14"/>
              </a:rPr>
              <a:t>en.wikipedia.org/wiki/Slavery_in_Australia</a:t>
            </a:r>
            <a:r>
              <a:rPr lang="sv-SE" sz="1200" dirty="0" smtClean="0"/>
              <a:t> </a:t>
            </a:r>
          </a:p>
          <a:p>
            <a:r>
              <a:rPr lang="sv-SE" sz="1200" dirty="0">
                <a:hlinkClick r:id="rId15"/>
              </a:rPr>
              <a:t>https://</a:t>
            </a:r>
            <a:r>
              <a:rPr lang="sv-SE" sz="1200" dirty="0" smtClean="0">
                <a:hlinkClick r:id="rId15"/>
              </a:rPr>
              <a:t>www.aboriginalaffairs.nsw.gov.au/land-rights/alra</a:t>
            </a:r>
            <a:r>
              <a:rPr lang="sv-SE" sz="1200" dirty="0" smtClean="0"/>
              <a:t> </a:t>
            </a:r>
          </a:p>
          <a:p>
            <a:r>
              <a:rPr lang="sv-SE" sz="1200" u="sng" dirty="0">
                <a:hlinkClick r:id="rId16"/>
              </a:rPr>
              <a:t>https://www.youtube.com/watch?v=QRBMdS4t36c2</a:t>
            </a:r>
            <a:r>
              <a:rPr lang="sv-SE" sz="1200" dirty="0"/>
              <a:t> </a:t>
            </a:r>
            <a:r>
              <a:rPr lang="sv-SE" sz="1200" dirty="0" smtClean="0"/>
              <a:t> </a:t>
            </a:r>
          </a:p>
          <a:p>
            <a:r>
              <a:rPr lang="sv-SE" sz="1200" dirty="0">
                <a:hlinkClick r:id="rId17"/>
              </a:rPr>
              <a:t>https://</a:t>
            </a:r>
            <a:r>
              <a:rPr lang="sv-SE" sz="1200" dirty="0" smtClean="0">
                <a:hlinkClick r:id="rId17"/>
              </a:rPr>
              <a:t>www.youtube.com/watch?v=WBTRwP_YiAI&amp;t=369s</a:t>
            </a:r>
            <a:r>
              <a:rPr lang="sv-SE" sz="1200" dirty="0" smtClean="0"/>
              <a:t> </a:t>
            </a:r>
            <a:endParaRPr lang="sv-SE" sz="1200" dirty="0"/>
          </a:p>
        </p:txBody>
      </p:sp>
    </p:spTree>
    <p:extLst>
      <p:ext uri="{BB962C8B-B14F-4D97-AF65-F5344CB8AC3E}">
        <p14:creationId xmlns:p14="http://schemas.microsoft.com/office/powerpoint/2010/main" val="21019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Thank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for </a:t>
            </a:r>
            <a:r>
              <a:rPr lang="sv-SE" dirty="0" err="1" smtClean="0"/>
              <a:t>listening</a:t>
            </a:r>
            <a:r>
              <a:rPr lang="sv-SE" dirty="0" smtClean="0"/>
              <a:t>!</a:t>
            </a:r>
            <a:endParaRPr lang="sv-SE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777955"/>
            <a:ext cx="6456682" cy="4298088"/>
          </a:xfrm>
        </p:spPr>
      </p:pic>
    </p:spTree>
    <p:extLst>
      <p:ext uri="{BB962C8B-B14F-4D97-AF65-F5344CB8AC3E}">
        <p14:creationId xmlns:p14="http://schemas.microsoft.com/office/powerpoint/2010/main" val="19096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TM10001106[[fn=Märke]]</Template>
  <TotalTime>2736</TotalTime>
  <Words>37</Words>
  <Application>Microsoft Office PowerPoint</Application>
  <PresentationFormat>Bredbild</PresentationFormat>
  <Paragraphs>25</Paragraphs>
  <Slides>8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Impact</vt:lpstr>
      <vt:lpstr>Badge</vt:lpstr>
      <vt:lpstr>The Aboriginals</vt:lpstr>
      <vt:lpstr>The Dharug</vt:lpstr>
      <vt:lpstr>The dharug</vt:lpstr>
      <vt:lpstr>The Aboriginal people</vt:lpstr>
      <vt:lpstr>The stolen generation</vt:lpstr>
      <vt:lpstr>today</vt:lpstr>
      <vt:lpstr>Our sources</vt:lpstr>
      <vt:lpstr>Thank you for listening!</vt:lpstr>
    </vt:vector>
  </TitlesOfParts>
  <Company>Stockholm Science &amp; Innovation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Dharug</dc:title>
  <dc:creator>Sarah Saleh</dc:creator>
  <cp:lastModifiedBy>Sarah Saleh</cp:lastModifiedBy>
  <cp:revision>27</cp:revision>
  <dcterms:created xsi:type="dcterms:W3CDTF">2018-03-26T13:06:04Z</dcterms:created>
  <dcterms:modified xsi:type="dcterms:W3CDTF">2018-04-12T08:30:40Z</dcterms:modified>
</cp:coreProperties>
</file>